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BBDC0-877F-4D85-5EB4-D4BBFF8F9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6B9F53-1900-DDA7-D371-E6870F08D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82F1E-3F8A-531B-39BA-24F4F0344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9DE58-C89E-BB29-6F4F-31AF8519F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DDFE7-EC99-4D08-AA41-945A588CE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839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D8B10-1384-CFBD-95DC-24588B838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FB0767-6144-042C-D4D5-51FC4C43E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8A51A-AC17-4352-B08A-966AE986D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8636F-0298-AF9A-C49E-CF36464F2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45305-33E7-42C0-F34D-AA326B5AE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666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B9BD0F-D9ED-972A-FDA9-A3D05B726B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4B69BF-696F-00B5-1490-45F379B95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02DB4-EEB1-6FBB-69B9-4230D58A4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47D1E-EE21-9962-5DCB-5E44ACEF9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0C0F5-A2C6-E4F2-039D-A6A3DD24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65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08ED6-D9CC-C14C-F8D6-F91BB19D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F90D9-6D02-EDDB-BED1-01ABF0043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D563-8334-4969-DD1F-9AB9CD961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B2003-C726-6F68-9EF3-723C1A0ED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A298B-3AA7-429D-ADD7-E8C208380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626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80BA1-BE62-BF4A-F0B7-9B07F4EA5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9F226-7EF4-1604-C08E-52330EF81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9DAEE-73A5-62D3-2E66-511D9EE6B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58C29-BCDF-0E27-16B1-4D247FBEB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747B2-9A13-AE64-7C8F-37F269D18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1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BC91E-B38E-A7C6-FA49-15E2032A2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1CA7F-F471-5C49-3D85-F366FE979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B27CE7-A6FE-B5C4-4FBF-060BE7B4C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E131-F249-90FE-5FBC-A5649F7AD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C67DC-3C42-E5FF-735B-22568C4CA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9D1CC-C6F2-0799-9FC9-507C544F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973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A961F-8BC9-526E-2BAD-4EF456B6F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D6066-8B1D-97DB-5AC0-3111920A8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0F303D-4C4B-EADC-D069-35CB24A61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8DFA17-6C74-6FCE-660F-643881A81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1A7345-2488-8D4C-0A26-FB39FC4E1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D04837-C742-AB2C-09BC-5D94188D0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E9ABC-80FA-EBB1-25A6-819546BBC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59205D-F0E7-048D-46B6-097EFE0C0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285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8BE86-ED0F-1E2D-26F5-823EF967C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33565B-B950-B902-F96B-A9621D47A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FA562-82A3-7B43-0D40-8C50FBE7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9D69D-9BF7-6001-3A6A-CC3762A96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07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4FBCE8-755C-FFFE-BFA1-0F6C24EF8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548344-6D76-2C1C-83EE-0E3183009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13F3BA-DA48-210E-E6DD-CFF359166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042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46EEE-EE7F-356F-5950-E9F53869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3BB7F-6DAD-65E3-2F51-79F4143B0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A5DF6E-7F2E-5339-41C6-18E570BA4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69E4A9-5CDE-3E47-AB7F-41446E6BF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22DF0-14B5-387A-9D63-347FC83A2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6393C1-0430-6C81-E6F6-BF68A0038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375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75D72-D4C6-3392-494B-F72C7F022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519DBD-0E51-6601-3D0C-2C8EDA926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4C604-CC3F-0A0B-034C-D22D2D9E5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10BB0-B1F6-8A01-D6E9-9130454E6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82B0A-964B-E30F-361F-60487AE3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06109-FE62-455C-A340-2099FBB18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206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A32673-BFF3-9B9F-F444-381D28439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8FFFC-F394-3742-363B-FD41D6ADA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95FB3-2F8D-2298-7FDD-32BB110917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010B4-1F12-4BE3-AD08-BFC515FD6FFE}" type="datetimeFigureOut">
              <a:rPr lang="en-IN" smtClean="0"/>
              <a:t>28-02-2024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DD191-444F-25B8-D75B-0F4E9BC37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1A5D-C6A1-E50B-01E9-2878C7AB8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56204-F4E1-4491-8CAF-402F037AED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706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DF409-91CA-5B55-F50A-B9E920975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Title of Paper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1CCC5-4BD2-B689-065E-E40AB835A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Paper ID</a:t>
            </a:r>
          </a:p>
          <a:p>
            <a:r>
              <a:rPr lang="en-IN" dirty="0"/>
              <a:t>Name of All Authors</a:t>
            </a:r>
          </a:p>
          <a:p>
            <a:r>
              <a:rPr lang="en-IN" dirty="0"/>
              <a:t>Presented By</a:t>
            </a:r>
          </a:p>
          <a:p>
            <a:r>
              <a:rPr lang="en-IN" dirty="0"/>
              <a:t>Presenter University Name</a:t>
            </a:r>
          </a:p>
          <a:p>
            <a:r>
              <a:rPr lang="en-IN" dirty="0"/>
              <a:t>Optional ( You may use logo of your university, conference logos)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213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82108-08B9-700C-07D4-794F47B4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B78AE-D2A0-FA97-23BD-3FCC5A898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and Analysis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Scope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8115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9FB93-BCCD-2F0E-A290-ED3E9E622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General Presentation Guidelines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22A78-DB43-76E0-A93D-3DE00A37E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Time of Presentation will be 15 minutes</a:t>
            </a:r>
          </a:p>
          <a:p>
            <a:r>
              <a:rPr lang="en-IN" dirty="0"/>
              <a:t>Each author on joining the Zoom Meeting need to rename to Paper ID</a:t>
            </a:r>
          </a:p>
          <a:p>
            <a:r>
              <a:rPr lang="en-IN" dirty="0"/>
              <a:t>It is mandatory to be part of presentation session , until the technical session get finished.</a:t>
            </a:r>
          </a:p>
          <a:p>
            <a:r>
              <a:rPr lang="en-IN" dirty="0"/>
              <a:t>References are to be added in Presentation</a:t>
            </a:r>
          </a:p>
          <a:p>
            <a:r>
              <a:rPr lang="en-IN" dirty="0"/>
              <a:t>e-Certificates of Best Paper Presentation will be awarded based on the feedback of Session Chairs</a:t>
            </a:r>
          </a:p>
        </p:txBody>
      </p:sp>
    </p:spTree>
    <p:extLst>
      <p:ext uri="{BB962C8B-B14F-4D97-AF65-F5344CB8AC3E}">
        <p14:creationId xmlns:p14="http://schemas.microsoft.com/office/powerpoint/2010/main" val="3787146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105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Title of Paper </vt:lpstr>
      <vt:lpstr>Outline </vt:lpstr>
      <vt:lpstr>General Presentation Guidelines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Paper </dc:title>
  <dc:creator>Pradeep Singh</dc:creator>
  <cp:lastModifiedBy>Pradeep Singh</cp:lastModifiedBy>
  <cp:revision>4</cp:revision>
  <dcterms:created xsi:type="dcterms:W3CDTF">2024-02-28T11:04:16Z</dcterms:created>
  <dcterms:modified xsi:type="dcterms:W3CDTF">2024-02-28T11:33:08Z</dcterms:modified>
</cp:coreProperties>
</file>